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795" autoAdjust="0"/>
  </p:normalViewPr>
  <p:slideViewPr>
    <p:cSldViewPr>
      <p:cViewPr varScale="1">
        <p:scale>
          <a:sx n="44" d="100"/>
          <a:sy n="44" d="100"/>
        </p:scale>
        <p:origin x="-6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73D5B-BFD3-4BB8-B657-FD25037150BB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91617-B83E-4002-9D69-9A5714B557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186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 smtClean="0"/>
          </a:p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91617-B83E-4002-9D69-9A5714B557DA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249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02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629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214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669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958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0150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49188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305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5684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953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6241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E9F51-6817-4B8B-9B0B-E89B48BDC995}" type="datetimeFigureOut">
              <a:rPr lang="th-TH" smtClean="0"/>
              <a:t>10/04/60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0ED97-ABBB-4C1F-9B32-43F77F9E28A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023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dirty="0" smtClean="0"/>
              <a:t>การพัฒนาเทคนิควิธี</a:t>
            </a:r>
            <a:r>
              <a:rPr lang="th-TH" dirty="0" err="1" smtClean="0"/>
              <a:t>โซลาร์ไฮบริด</a:t>
            </a:r>
            <a:r>
              <a:rPr lang="th-TH" dirty="0" smtClean="0"/>
              <a:t>ควบคุมปั้มน้ำ</a:t>
            </a:r>
            <a:endParaRPr lang="th-TH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SOLAR HYBRIDE PUMP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879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th-TH" dirty="0" smtClean="0"/>
              <a:t>ผู้เสนอ</a:t>
            </a:r>
            <a:br>
              <a:rPr lang="th-TH" dirty="0" smtClean="0"/>
            </a:br>
            <a:r>
              <a:rPr lang="th-TH" dirty="0" smtClean="0"/>
              <a:t>นายวิทยา แก่นแก้ว</a:t>
            </a:r>
            <a:br>
              <a:rPr lang="th-TH" dirty="0" smtClean="0"/>
            </a:br>
            <a:r>
              <a:rPr lang="th-TH" dirty="0" smtClean="0"/>
              <a:t>รหัสประจำตัว </a:t>
            </a:r>
            <a:r>
              <a:rPr lang="en-US" sz="3200" dirty="0" smtClean="0"/>
              <a:t>5841040717</a:t>
            </a:r>
            <a:br>
              <a:rPr lang="en-US" sz="3200" dirty="0" smtClean="0"/>
            </a:br>
            <a:endParaRPr lang="th-TH" sz="32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marL="0" indent="0">
              <a:buNone/>
            </a:pPr>
            <a:r>
              <a:rPr lang="th-TH" dirty="0"/>
              <a:t> </a:t>
            </a:r>
            <a:r>
              <a:rPr lang="th-TH" dirty="0" smtClean="0"/>
              <a:t>                                    </a:t>
            </a:r>
            <a:r>
              <a:rPr lang="th-TH" sz="4000" dirty="0" smtClean="0"/>
              <a:t>อาจารย์ที่ปรึกษา</a:t>
            </a:r>
          </a:p>
          <a:p>
            <a:pPr marL="0" indent="0">
              <a:buNone/>
            </a:pPr>
            <a:r>
              <a:rPr lang="th-TH" sz="4000" dirty="0" smtClean="0"/>
              <a:t>                           อ</a:t>
            </a:r>
            <a:r>
              <a:rPr lang="en-US" sz="4000" dirty="0" smtClean="0"/>
              <a:t>.</a:t>
            </a:r>
            <a:r>
              <a:rPr lang="th-TH" sz="4000" dirty="0" smtClean="0"/>
              <a:t>นิพนธ์ </a:t>
            </a:r>
            <a:r>
              <a:rPr lang="th-TH" sz="4000" dirty="0" err="1" smtClean="0"/>
              <a:t>บุญส</a:t>
            </a:r>
            <a:r>
              <a:rPr lang="th-TH" sz="4000" dirty="0" smtClean="0"/>
              <a:t>กันต์</a:t>
            </a:r>
            <a:endParaRPr lang="th-TH" sz="4000" dirty="0"/>
          </a:p>
        </p:txBody>
      </p:sp>
    </p:spTree>
    <p:extLst>
      <p:ext uri="{BB962C8B-B14F-4D97-AF65-F5344CB8AC3E}">
        <p14:creationId xmlns:p14="http://schemas.microsoft.com/office/powerpoint/2010/main" val="2003207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ที่มาและความสำคัญ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จากการศึกษาสภาพปัญหาระบบไฟฟ้าที่ใช้กับระบบปั๊มน้ำบาดาลในชนบทซึ่งปั๊มน้ำบาดาลโดยทั่วไปจะใช้แหล่งจ่ายจากการไฟฟ้าซึ่งเป็นระบบ</a:t>
            </a:r>
            <a:r>
              <a:rPr lang="en-US" dirty="0" smtClean="0"/>
              <a:t>Single Phase 220 Vac.</a:t>
            </a:r>
            <a:r>
              <a:rPr lang="th-TH" dirty="0" smtClean="0"/>
              <a:t>ปัญหาที่เกิดขึ้นคือไฟจะตกตามปริมาณการใช้ไฟฟ้าส่วนใหญ่อยู่ในช่วงบ่ายถึงค่ำ บางครั้งแรงดันจะตกลงไปถึง </a:t>
            </a:r>
            <a:r>
              <a:rPr lang="en-US" dirty="0" smtClean="0"/>
              <a:t>180 Vac. </a:t>
            </a:r>
            <a:r>
              <a:rPr lang="th-TH" dirty="0" smtClean="0"/>
              <a:t>ทำให้ปั๊มบาดาลเริ่มหมุนไม่ได้และทำให้ไฟฟ้าภายในบ้านดับ ดังนั้นถ้าเปิดปั๊มน้ำทิ้งไว้จะทำให้มอเตอร์ได้รับความเสียหายและส่งผลถึงเครื่องใช้อื่นๆในบ้านด้วย คือทำงานไม่เต็มประสิทธิภาพและสิ้นเปลืองพลังงานไฟฟ้า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97409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วัตถุประสงค์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เพื่อพัฒนาเทคนิค</a:t>
            </a:r>
            <a:r>
              <a:rPr lang="th-TH" dirty="0" err="1" smtClean="0"/>
              <a:t>ไฮบริด</a:t>
            </a:r>
            <a:r>
              <a:rPr lang="th-TH" dirty="0" smtClean="0"/>
              <a:t>ควบคุมระบบปั๊มน้ำบาดาล</a:t>
            </a:r>
          </a:p>
          <a:p>
            <a:r>
              <a:rPr lang="th-TH" dirty="0" smtClean="0"/>
              <a:t>เพื่อเปรียบเทียบประสิทธิภาพด้านพลังงาน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0226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ผลที่คาดว่าจะได้รับ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ทำให้ปั๊มน้ำบาดาลทำงานเต็มประสิทธิภาพและยืดอายุการใช้งาน</a:t>
            </a:r>
          </a:p>
          <a:p>
            <a:r>
              <a:rPr lang="th-TH" dirty="0" smtClean="0"/>
              <a:t>ทำให้ประหยัดพลังงานไฟฟ้า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2010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การดำเนินโครงการ</a:t>
            </a:r>
            <a:endParaRPr lang="th-TH" dirty="0"/>
          </a:p>
        </p:txBody>
      </p:sp>
      <p:pic>
        <p:nvPicPr>
          <p:cNvPr id="4" name="ตัวแทนเนื้อหา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08" y="1424978"/>
            <a:ext cx="2545854" cy="4525963"/>
          </a:xfrm>
        </p:spPr>
      </p:pic>
      <p:pic>
        <p:nvPicPr>
          <p:cNvPr id="5" name="รูปภาพ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62" y="1385640"/>
            <a:ext cx="2576884" cy="4581127"/>
          </a:xfrm>
          <a:prstGeom prst="rect">
            <a:avLst/>
          </a:prstGeom>
        </p:spPr>
      </p:pic>
      <p:pic>
        <p:nvPicPr>
          <p:cNvPr id="6" name="รูปภาพ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30" y="1385641"/>
            <a:ext cx="2612713" cy="458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49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การดำเนินโครงงาน</a:t>
            </a:r>
            <a:endParaRPr lang="th-TH" dirty="0"/>
          </a:p>
        </p:txBody>
      </p:sp>
      <p:pic>
        <p:nvPicPr>
          <p:cNvPr id="4" name="ตัวแทนเนื้อหา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2545854" cy="4496669"/>
          </a:xfrm>
        </p:spPr>
      </p:pic>
      <p:pic>
        <p:nvPicPr>
          <p:cNvPr id="5" name="รูปภาพ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56792"/>
            <a:ext cx="2914636" cy="4496669"/>
          </a:xfrm>
          <a:prstGeom prst="rect">
            <a:avLst/>
          </a:prstGeom>
        </p:spPr>
      </p:pic>
      <p:pic>
        <p:nvPicPr>
          <p:cNvPr id="6" name="รูปภาพ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468" y="1587767"/>
            <a:ext cx="2715511" cy="446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09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ระบบโซล่า</a:t>
            </a:r>
            <a:r>
              <a:rPr lang="th-TH" dirty="0" err="1" smtClean="0"/>
              <a:t>ไฮ</a:t>
            </a:r>
            <a:r>
              <a:rPr lang="en-US" dirty="0" smtClean="0"/>
              <a:t>-</a:t>
            </a:r>
            <a:r>
              <a:rPr lang="th-TH" dirty="0" err="1" smtClean="0"/>
              <a:t>บริด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683568" y="1418119"/>
            <a:ext cx="8229600" cy="4459153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759737" y="2351934"/>
            <a:ext cx="1152128" cy="8940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AC220V</a:t>
            </a:r>
            <a:endParaRPr lang="th-TH" sz="1200" dirty="0">
              <a:solidFill>
                <a:schemeClr val="tx1"/>
              </a:solidFill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683568" y="3861048"/>
            <a:ext cx="1152128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Solar cell</a:t>
            </a:r>
            <a:endParaRPr lang="th-TH" sz="1200" dirty="0">
              <a:solidFill>
                <a:schemeClr val="tx1"/>
              </a:solidFill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2312073" y="2951245"/>
            <a:ext cx="166372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Hy-Brid</a:t>
            </a:r>
            <a:r>
              <a:rPr lang="en-US" sz="1200" dirty="0" smtClean="0">
                <a:solidFill>
                  <a:schemeClr val="tx1"/>
                </a:solidFill>
              </a:rPr>
              <a:t> Control</a:t>
            </a:r>
            <a:endParaRPr lang="th-TH" sz="1200" dirty="0">
              <a:solidFill>
                <a:schemeClr val="tx1"/>
              </a:solidFill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647777" y="3132795"/>
            <a:ext cx="1296144" cy="12211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Convert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1</a:t>
            </a:r>
            <a:r>
              <a:rPr lang="en-US" sz="1200" dirty="0" smtClean="0">
                <a:solidFill>
                  <a:schemeClr val="tx1"/>
                </a:solidFill>
              </a:rPr>
              <a:t> Phase Inverter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DC-AC220 V</a:t>
            </a:r>
          </a:p>
          <a:p>
            <a:pPr algn="ctr"/>
            <a:endParaRPr lang="th-TH" sz="1200" dirty="0"/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6239679" y="3376721"/>
            <a:ext cx="1368152" cy="8627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Inverter1 Phase-3Phase220V</a:t>
            </a:r>
            <a:endParaRPr lang="th-TH" sz="1000" dirty="0">
              <a:solidFill>
                <a:schemeClr val="tx1"/>
              </a:solidFill>
            </a:endParaRPr>
          </a:p>
        </p:txBody>
      </p:sp>
      <p:sp>
        <p:nvSpPr>
          <p:cNvPr id="10" name="แผนผังลําดับงาน: กระบวนการสำรอง 9"/>
          <p:cNvSpPr/>
          <p:nvPr/>
        </p:nvSpPr>
        <p:spPr>
          <a:xfrm>
            <a:off x="7812360" y="2798941"/>
            <a:ext cx="864096" cy="447009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3Phase Induction Motor</a:t>
            </a:r>
            <a:endParaRPr lang="th-TH" sz="1000" dirty="0">
              <a:solidFill>
                <a:schemeClr val="tx1"/>
              </a:solidFill>
            </a:endParaRPr>
          </a:p>
        </p:txBody>
      </p:sp>
      <p:sp>
        <p:nvSpPr>
          <p:cNvPr id="11" name="แผนผังลําดับงาน: กระบวนการสำรอง 10"/>
          <p:cNvSpPr/>
          <p:nvPr/>
        </p:nvSpPr>
        <p:spPr>
          <a:xfrm>
            <a:off x="7841003" y="4626535"/>
            <a:ext cx="864096" cy="45929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Other </a:t>
            </a:r>
            <a:r>
              <a:rPr lang="en-US" sz="1000" dirty="0" err="1" smtClean="0">
                <a:solidFill>
                  <a:schemeClr val="tx1"/>
                </a:solidFill>
              </a:rPr>
              <a:t>Divice</a:t>
            </a:r>
            <a:endParaRPr lang="th-TH" sz="1000" dirty="0">
              <a:solidFill>
                <a:schemeClr val="tx1"/>
              </a:solidFill>
            </a:endParaRPr>
          </a:p>
        </p:txBody>
      </p:sp>
      <p:cxnSp>
        <p:nvCxnSpPr>
          <p:cNvPr id="13" name="ตัวเชื่อมต่อหักมุม 12"/>
          <p:cNvCxnSpPr/>
          <p:nvPr/>
        </p:nvCxnSpPr>
        <p:spPr>
          <a:xfrm>
            <a:off x="1511658" y="3245950"/>
            <a:ext cx="800415" cy="3879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ตัวเชื่อมต่อหักมุม 14"/>
          <p:cNvCxnSpPr/>
          <p:nvPr/>
        </p:nvCxnSpPr>
        <p:spPr>
          <a:xfrm flipV="1">
            <a:off x="1817896" y="3956800"/>
            <a:ext cx="576064" cy="46805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ลูกศรเชื่อมต่อแบบตรง 16"/>
          <p:cNvCxnSpPr/>
          <p:nvPr/>
        </p:nvCxnSpPr>
        <p:spPr>
          <a:xfrm>
            <a:off x="3791219" y="3661551"/>
            <a:ext cx="856558" cy="19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ลูกศรเชื่อมต่อแบบตรง 18"/>
          <p:cNvCxnSpPr>
            <a:endCxn id="9" idx="1"/>
          </p:cNvCxnSpPr>
          <p:nvPr/>
        </p:nvCxnSpPr>
        <p:spPr>
          <a:xfrm>
            <a:off x="5943921" y="3808104"/>
            <a:ext cx="2957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ตัวเชื่อมต่อหักมุม 23"/>
          <p:cNvCxnSpPr/>
          <p:nvPr/>
        </p:nvCxnSpPr>
        <p:spPr>
          <a:xfrm flipV="1">
            <a:off x="7355999" y="3046871"/>
            <a:ext cx="456361" cy="38787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ตัวเชื่อมต่อหักมุม 25"/>
          <p:cNvCxnSpPr/>
          <p:nvPr/>
        </p:nvCxnSpPr>
        <p:spPr>
          <a:xfrm>
            <a:off x="5295849" y="4338075"/>
            <a:ext cx="2675791" cy="57692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ตัวเชื่อมต่อหักมุม 17"/>
          <p:cNvCxnSpPr/>
          <p:nvPr/>
        </p:nvCxnSpPr>
        <p:spPr>
          <a:xfrm>
            <a:off x="5448249" y="4490475"/>
            <a:ext cx="2675791" cy="57692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ตัวแทนเนื้อหา 2"/>
          <p:cNvSpPr txBox="1">
            <a:spLocks/>
          </p:cNvSpPr>
          <p:nvPr/>
        </p:nvSpPr>
        <p:spPr>
          <a:xfrm>
            <a:off x="446856" y="159806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260002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ผลและวิเคราะห์ผล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dirty="0" smtClean="0"/>
              <a:t> เทคนิควิธี</a:t>
            </a:r>
            <a:r>
              <a:rPr lang="th-TH" dirty="0" err="1" smtClean="0"/>
              <a:t>โซลาร์ไฮบริด</a:t>
            </a:r>
            <a:r>
              <a:rPr lang="th-TH" dirty="0" smtClean="0"/>
              <a:t>สามารถควบคุมปั๊มน้ำบาดาลได้อย่างเต็มประสิทธิภาพในด้านพลังงานคือ </a:t>
            </a:r>
            <a:endParaRPr lang="en-US" dirty="0"/>
          </a:p>
          <a:p>
            <a:pPr>
              <a:buFontTx/>
              <a:buChar char="-"/>
            </a:pPr>
            <a:r>
              <a:rPr lang="th-TH" dirty="0" smtClean="0"/>
              <a:t>ลดค่าใช้จ่ายด้านพลังงาน</a:t>
            </a:r>
          </a:p>
          <a:p>
            <a:pPr>
              <a:buFontTx/>
              <a:buChar char="-"/>
            </a:pPr>
            <a:r>
              <a:rPr lang="th-TH" dirty="0" smtClean="0"/>
              <a:t>ยืดอายุการใช้งานของมอเตอร์ปั๊ม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27388308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239</Words>
  <Application>Microsoft Office PowerPoint</Application>
  <PresentationFormat>นำเสนอทางหน้าจอ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9</vt:i4>
      </vt:variant>
    </vt:vector>
  </HeadingPairs>
  <TitlesOfParts>
    <vt:vector size="10" baseType="lpstr">
      <vt:lpstr>ชุดรูปแบบของ Office</vt:lpstr>
      <vt:lpstr>การพัฒนาเทคนิควิธีโซลาร์ไฮบริดควบคุมปั้มน้ำ</vt:lpstr>
      <vt:lpstr>ผู้เสนอ นายวิทยา แก่นแก้ว รหัสประจำตัว 5841040717 </vt:lpstr>
      <vt:lpstr>ที่มาและความสำคัญ</vt:lpstr>
      <vt:lpstr>วัตถุประสงค์</vt:lpstr>
      <vt:lpstr>ผลที่คาดว่าจะได้รับ</vt:lpstr>
      <vt:lpstr>การดำเนินโครงการ</vt:lpstr>
      <vt:lpstr>การดำเนินโครงงาน</vt:lpstr>
      <vt:lpstr>ระบบโซล่าไฮ-บริด</vt:lpstr>
      <vt:lpstr>ผลและวิเคราะห์ผล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narisa</dc:creator>
  <cp:lastModifiedBy>narisa</cp:lastModifiedBy>
  <cp:revision>18</cp:revision>
  <dcterms:created xsi:type="dcterms:W3CDTF">2016-10-07T11:06:57Z</dcterms:created>
  <dcterms:modified xsi:type="dcterms:W3CDTF">2017-04-10T11:43:28Z</dcterms:modified>
</cp:coreProperties>
</file>